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8" roundtripDataSignature="AMtx7mge1Edn8Lq2CieDo0Y/Gq6YRge2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customschemas.google.com/relationships/presentationmetadata" Target="metadata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สไลด์ชื่อเรื่อ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ชื่อเรื่องและเนื้อหา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ส่วนหัวของส่วน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เนื้อหา 2 ส่วน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การเปรียบเทียบ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เฉพาะชื่อเรื่อง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ว่างเปล่า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เนื้อหาพร้อมคำอธิบายภาพ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รูปภาพพร้อมคำอธิบายภาพ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ชื่อเรื่องและข้อความแนวตั้ง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ข้อความและชื่อเรื่องแนวตั้ง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-TH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23.gif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196334" y="-1764631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45236" y="2359444"/>
            <a:ext cx="2054135" cy="4498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50458" y="168922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ธีมของ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2022-05-18T11:27:38Z</dcterms:created>
  <dc:creator>nanticha yuenyong</dc:creator>
</cp:coreProperties>
</file>